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9" r:id="rId7"/>
    <p:sldId id="264" r:id="rId8"/>
    <p:sldId id="263" r:id="rId9"/>
    <p:sldId id="261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FF"/>
    <a:srgbClr val="424874"/>
    <a:srgbClr val="DCD6F7"/>
    <a:srgbClr val="E5E8EE"/>
    <a:srgbClr val="A6B1E1"/>
    <a:srgbClr val="00ADB5"/>
    <a:srgbClr val="393E46"/>
    <a:srgbClr val="222831"/>
    <a:srgbClr val="EEEEEE"/>
    <a:srgbClr val="33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54F2D-A2BE-87B4-E015-5FF3774B6881}" v="138" dt="2024-02-22T12:02:35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D9887-4018-4CE9-92A7-33138C7EC0F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D6FB7-E81F-461A-9C90-B8E23F7B5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9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ED9F-4F5E-07C0-550D-AFDB5402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B663-E4D1-599A-9EB0-B7CF707A8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AF0F-7273-BBF8-AAE2-53129F5A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60A7-404C-7E10-73E0-59EDF08A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9BEC-8A13-F352-6A89-7731ECC0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3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D720-AC04-4A1E-D2FD-20660D1B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AC74E-67E0-9AA3-FC59-BA9C05EBF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42EC-F166-AACA-8D77-EC91D612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892C-AF64-9D93-D675-C46E6769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BC4EF-4F14-D44B-9165-837B9FC3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5E99F-9602-D52D-6444-AD907F397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0BB81-CF0D-F7F3-6914-CB9E1E4C1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98EC-FAE4-A9CD-30A8-624DA929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48668-6ED5-6218-DEBA-93DA4979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375C-03E8-666F-EA75-3DFEA3C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1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1465-3415-ECD5-78A2-A96FA9D5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E23B-D233-E889-F195-2A017E7AA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BB13B-1543-7133-A125-6B5D1FA0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2B8A-693B-9DC0-FBF4-5E9EAE3D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FDF8-7442-7305-B5FB-E94CDC18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4DCC-970B-0959-F13E-BD4E8E6A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4B29B-A78B-BDB6-E5EA-10556A42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AB06-C5B4-02B9-B53E-4D8DB53D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B1474-3438-17CF-03C4-F2398C2F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F8DDB-F384-2403-D69A-BD0C1CA0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AE64-D4EC-6500-4E04-A08F7DAF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0311-4943-A20B-1AA2-B270BFF4D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A751-ACE4-8EBE-9C3E-C989C7F30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015C6-7630-07C0-A0CF-2D85E2D2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5E7D-87BC-E13F-F111-8C0A7688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7EB91-6A3A-6046-980D-8E14597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4DA4-C789-D172-7540-CDB0341A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DAF32-B5A4-7F9C-38D2-A094DEA1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E4BF0-C692-D52C-AD5B-34FD078C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B531C-BAF0-B5E3-4087-BF62F2A14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39706-4BF8-C968-A112-35DF60C3F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2792E-3BB8-7F49-19F4-6A4B2C62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44B8-E246-053C-CF73-8CFF833B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AC4A5-D15E-BC1D-3101-7BE9D27E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ACF4-BD30-81AB-5B0E-C92F905C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8421A-9017-CBE6-783F-32EA021A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732E-1DF9-A45D-5C6E-DFB84755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91501-090D-3B1D-5FEB-D8C70E78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941BB-14B9-AA63-E34F-BCB83FF0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ECAC8-CE49-83CB-5A50-8B9AC17E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FE36-81BF-222E-8919-4B291E42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0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12CD-B9D1-750E-541E-F1FFB714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1DE6-863C-A31A-504A-F0960628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84D28-6637-02E0-C232-97CE7957F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7E5A-1251-D635-7727-A1C63182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0F14F-3A35-4371-7BB0-4D6D2D19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8642E-C324-5E4F-6C77-B5FA2EC1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D3-9FE5-1536-7FE6-97BFFFA5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7CF3D-4B0C-E76D-D3CA-B859609F0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D86B0-E72B-089D-9FBD-0CE3DEEC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76398-650D-216B-8AF6-D6FE3CE1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1150C-116F-AC2A-1532-A9FBDD50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E53BF-69FC-6902-A141-F343AD2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39015-F3AA-72F5-132B-D8BA8B49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5B16-C245-282D-89B2-D0313C7B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A4E6-3ED3-BEC6-C350-1D339AA64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98311-4AB7-4FB7-92A8-A52E1A8EF309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AB8F5-B444-3A41-9292-CA3D5354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23F3-049A-C2C9-7532-418D8BB9C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3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slide" Target="slide2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slide" Target="slide6.xml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5.png"/><Relationship Id="rId15" Type="http://schemas.openxmlformats.org/officeDocument/2006/relationships/slide" Target="slide3.xml"/><Relationship Id="rId23" Type="http://schemas.openxmlformats.org/officeDocument/2006/relationships/image" Target="../media/image20.svg"/><Relationship Id="rId28" Type="http://schemas.openxmlformats.org/officeDocument/2006/relationships/image" Target="../media/image25.jpg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19.png"/><Relationship Id="rId27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6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slide" Target="slide3.xml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3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slide" Target="slide3.xml"/><Relationship Id="rId18" Type="http://schemas.openxmlformats.org/officeDocument/2006/relationships/slide" Target="slide2.xml"/><Relationship Id="rId26" Type="http://schemas.openxmlformats.org/officeDocument/2006/relationships/slide" Target="slide8.xml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image" Target="../media/image22.png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10.svg"/><Relationship Id="rId23" Type="http://schemas.openxmlformats.org/officeDocument/2006/relationships/slide" Target="slide6.xml"/><Relationship Id="rId28" Type="http://schemas.openxmlformats.org/officeDocument/2006/relationships/image" Target="../media/image20.svg"/><Relationship Id="rId10" Type="http://schemas.openxmlformats.org/officeDocument/2006/relationships/image" Target="../media/image6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slide" Target="slide1.xml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6.svg"/><Relationship Id="rId27" Type="http://schemas.openxmlformats.org/officeDocument/2006/relationships/image" Target="../media/image19.png"/><Relationship Id="rId30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33" Type="http://schemas.openxmlformats.org/officeDocument/2006/relationships/image" Target="../media/image37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36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2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3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43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9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42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2.xml"/><Relationship Id="rId18" Type="http://schemas.openxmlformats.org/officeDocument/2006/relationships/image" Target="../media/image16.svg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slide" Target="slide3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6.svg"/><Relationship Id="rId15" Type="http://schemas.openxmlformats.org/officeDocument/2006/relationships/image" Target="../media/image14.svg"/><Relationship Id="rId23" Type="http://schemas.openxmlformats.org/officeDocument/2006/relationships/image" Target="../media/image20.svg"/><Relationship Id="rId10" Type="http://schemas.openxmlformats.org/officeDocument/2006/relationships/image" Target="../media/image10.svg"/><Relationship Id="rId19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B82DD7-E7E3-8149-6C23-F58DCF5BD20A}"/>
              </a:ext>
            </a:extLst>
          </p:cNvPr>
          <p:cNvSpPr/>
          <p:nvPr/>
        </p:nvSpPr>
        <p:spPr>
          <a:xfrm rot="5400000" flipV="1">
            <a:off x="-6629583" y="73767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Graphic 20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D0D08D7-5566-5B21-5824-DE2D21E53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4CF893D-A981-66D5-087A-F8210F1EEE37}"/>
              </a:ext>
            </a:extLst>
          </p:cNvPr>
          <p:cNvGrpSpPr/>
          <p:nvPr/>
        </p:nvGrpSpPr>
        <p:grpSpPr>
          <a:xfrm>
            <a:off x="756054" y="903362"/>
            <a:ext cx="884583" cy="884583"/>
            <a:chOff x="755167" y="905798"/>
            <a:chExt cx="884583" cy="884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11DD2B-20A4-63F8-1A1D-5F5793F66870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FFD787DB-E81B-2272-4610-12E0F5B82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4635A4-4065-E7CF-5E81-15740F895BE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D5FA97-EB13-F2BE-DD01-DF887D1D7A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Users outline">
              <a:extLst>
                <a:ext uri="{FF2B5EF4-FFF2-40B4-BE49-F238E27FC236}">
                  <a16:creationId xmlns:a16="http://schemas.microsoft.com/office/drawing/2014/main" id="{0B441AAE-94C2-0790-747D-611AED38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0BDD3B-999E-F0C0-7425-C8D737EC763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8BB0-C67A-0E7B-23E3-36842C648DAE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Stop with solid fill">
              <a:extLst>
                <a:ext uri="{FF2B5EF4-FFF2-40B4-BE49-F238E27FC236}">
                  <a16:creationId xmlns:a16="http://schemas.microsoft.com/office/drawing/2014/main" id="{5C7665F6-BB15-0B34-A192-93969DC5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CF640B-D413-5598-33EA-E4ACE58077B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18A596-07A1-256E-6698-0F2B80C3C1B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Computer with solid fill">
              <a:extLst>
                <a:ext uri="{FF2B5EF4-FFF2-40B4-BE49-F238E27FC236}">
                  <a16:creationId xmlns:a16="http://schemas.microsoft.com/office/drawing/2014/main" id="{9ABB799E-0C71-D145-0C70-10A87AEB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CBD53-5B0E-A4B6-9352-D08D6C1C6D91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5A0320-2CF2-2A10-9983-F657A51456F8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male with solid fill">
              <a:extLst>
                <a:ext uri="{FF2B5EF4-FFF2-40B4-BE49-F238E27FC236}">
                  <a16:creationId xmlns:a16="http://schemas.microsoft.com/office/drawing/2014/main" id="{82C502A9-123D-917C-A912-D7F3C0CB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5" action="ppaction://hlinksldjump"/>
            <a:extLst>
              <a:ext uri="{FF2B5EF4-FFF2-40B4-BE49-F238E27FC236}">
                <a16:creationId xmlns:a16="http://schemas.microsoft.com/office/drawing/2014/main" id="{D77600EF-7BC5-8EC2-F145-95CF3E9F0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A26DEC9-F2D1-748F-E677-FF2A285926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8BF3785-383C-9CFE-00EC-5F22E1A9DD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B0CC8AB0-67DD-1F35-1D66-62C6E0FFCE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6C33-243F-1CD4-87F2-8531BAFA2A30}"/>
              </a:ext>
            </a:extLst>
          </p:cNvPr>
          <p:cNvSpPr txBox="1"/>
          <p:nvPr/>
        </p:nvSpPr>
        <p:spPr>
          <a:xfrm>
            <a:off x="4334534" y="5438480"/>
            <a:ext cx="352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AlTo</a:t>
            </a:r>
            <a:r>
              <a:rPr lang="en-US" sz="2800" b="1" dirty="0"/>
              <a:t> Music</a:t>
            </a:r>
            <a:endParaRPr lang="bg-BG" sz="2800" b="1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E6A70C-D9D3-BDD3-C01B-532F456CADA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0" y="1174078"/>
            <a:ext cx="3746000" cy="40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6AD8AF3-C8B9-17CB-58F4-CAAE96CF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7173" y="297288"/>
            <a:ext cx="8582504" cy="1046880"/>
          </a:xfrm>
        </p:spPr>
        <p:txBody>
          <a:bodyPr>
            <a:normAutofit fontScale="90000"/>
          </a:bodyPr>
          <a:lstStyle/>
          <a:p>
            <a:r>
              <a:rPr lang="bg-BG" sz="70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Нашият отбор</a:t>
            </a:r>
            <a:endParaRPr lang="en-US" sz="70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B42CD8-779A-90A2-AFE9-9D660D6305CF}"/>
              </a:ext>
            </a:extLst>
          </p:cNvPr>
          <p:cNvSpPr/>
          <p:nvPr/>
        </p:nvSpPr>
        <p:spPr>
          <a:xfrm rot="5400000" flipV="1">
            <a:off x="-6609381" y="186256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850D71-1695-5F28-BA47-D6A5B4BC37A0}"/>
              </a:ext>
            </a:extLst>
          </p:cNvPr>
          <p:cNvGrpSpPr/>
          <p:nvPr/>
        </p:nvGrpSpPr>
        <p:grpSpPr>
          <a:xfrm>
            <a:off x="-1095045" y="861601"/>
            <a:ext cx="934566" cy="884583"/>
            <a:chOff x="755167" y="905798"/>
            <a:chExt cx="934566" cy="88458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54FCD2-9EB9-4C5C-D4BC-CAD69457A79A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Play with solid fill">
              <a:extLst>
                <a:ext uri="{FF2B5EF4-FFF2-40B4-BE49-F238E27FC236}">
                  <a16:creationId xmlns:a16="http://schemas.microsoft.com/office/drawing/2014/main" id="{9A73BD6A-9A0E-11CB-25E6-2483490D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953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BFAC3C-D767-10E7-0C5A-CE5FF2BD1781}"/>
              </a:ext>
            </a:extLst>
          </p:cNvPr>
          <p:cNvGrpSpPr/>
          <p:nvPr/>
        </p:nvGrpSpPr>
        <p:grpSpPr>
          <a:xfrm>
            <a:off x="826857" y="2001578"/>
            <a:ext cx="914400" cy="923474"/>
            <a:chOff x="-1059970" y="2041905"/>
            <a:chExt cx="914400" cy="92347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64AAD2-F8A6-F61C-C066-E8DCAA2CA6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Users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50AC9DFD-043E-0D75-36BF-9BE20254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AutoShape 4" descr="Profile picture of Иван Дойчинов Дочев">
            <a:extLst>
              <a:ext uri="{FF2B5EF4-FFF2-40B4-BE49-F238E27FC236}">
                <a16:creationId xmlns:a16="http://schemas.microsoft.com/office/drawing/2014/main" id="{62FB9DC5-BD5B-1693-4574-86386AD343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5425" y="-142439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7D63F6-3EBE-B1B1-5059-CBC352C2E710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05ACF1-D745-CFCC-152D-FB3932BFD566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Stop with solid fill">
              <a:extLst>
                <a:ext uri="{FF2B5EF4-FFF2-40B4-BE49-F238E27FC236}">
                  <a16:creationId xmlns:a16="http://schemas.microsoft.com/office/drawing/2014/main" id="{C9409BCE-C653-15BD-6933-631F0902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C2782C-E787-1CD4-BF7F-BD26E842BDF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C0353B-6C07-3884-9E04-3B01E57EFA7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Graphic 1024" descr="Computer with solid fill">
              <a:extLst>
                <a:ext uri="{FF2B5EF4-FFF2-40B4-BE49-F238E27FC236}">
                  <a16:creationId xmlns:a16="http://schemas.microsoft.com/office/drawing/2014/main" id="{20355CFE-74BF-8454-9653-9F1FE9EB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E15172E-B691-1D06-D54D-EE2DF5D0A9EC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D3140750-C4AB-C953-D82D-5CF9347B6D06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Graphic 1029" descr="Programmer male with solid fill">
              <a:extLst>
                <a:ext uri="{FF2B5EF4-FFF2-40B4-BE49-F238E27FC236}">
                  <a16:creationId xmlns:a16="http://schemas.microsoft.com/office/drawing/2014/main" id="{F3BA0EA2-304D-B6EE-C94D-50899F8F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1032" name="Graphic 1031" descr="Users outline">
            <a:extLst>
              <a:ext uri="{FF2B5EF4-FFF2-40B4-BE49-F238E27FC236}">
                <a16:creationId xmlns:a16="http://schemas.microsoft.com/office/drawing/2014/main" id="{88953B80-8FFD-224A-19D7-7E8CB69E2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45062" y="2006115"/>
            <a:ext cx="914400" cy="914400"/>
          </a:xfrm>
          <a:prstGeom prst="rect">
            <a:avLst/>
          </a:prstGeom>
        </p:spPr>
      </p:pic>
      <p:pic>
        <p:nvPicPr>
          <p:cNvPr id="1033" name="Graphic 1032" descr="Computer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1E0E89FA-97C4-5BBB-49C0-5C035D4E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1034" name="Graphic 1033" descr="Programmer ma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7B90CCA7-E32B-DA27-8659-42AF2737C3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1035" name="Graphic 1034" descr="Stop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BF8B542-ADA5-03B8-FFAE-4A5005D81F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036" name="Graphic 1035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1D06A6D6-AA75-B36C-3511-C8AB207947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445" y="820728"/>
            <a:ext cx="772780" cy="765022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D58B2D89-D973-B1AA-5DDF-0C80BFE69EBC}"/>
              </a:ext>
            </a:extLst>
          </p:cNvPr>
          <p:cNvSpPr txBox="1"/>
          <p:nvPr/>
        </p:nvSpPr>
        <p:spPr>
          <a:xfrm>
            <a:off x="3305975" y="4936848"/>
            <a:ext cx="2524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Тодор Атанасов</a:t>
            </a:r>
            <a:endParaRPr lang="en-US" sz="24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DE48725-6471-64DF-4942-3F0439828A5D}"/>
              </a:ext>
            </a:extLst>
          </p:cNvPr>
          <p:cNvSpPr txBox="1"/>
          <p:nvPr/>
        </p:nvSpPr>
        <p:spPr>
          <a:xfrm>
            <a:off x="7792426" y="4906070"/>
            <a:ext cx="262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latin typeface="Helvetica" panose="020B0604020202020204" pitchFamily="34" charset="0"/>
                <a:cs typeface="Helvetica" panose="020B0604020202020204" pitchFamily="34" charset="0"/>
              </a:rPr>
              <a:t>Алекс Казаков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CD96FEEC-35F4-DD53-2613-7017FC184B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63" y="2234797"/>
            <a:ext cx="2129862" cy="23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hild in a white shirt&#10;&#10;Description automatically generated">
            <a:extLst>
              <a:ext uri="{FF2B5EF4-FFF2-40B4-BE49-F238E27FC236}">
                <a16:creationId xmlns:a16="http://schemas.microsoft.com/office/drawing/2014/main" id="{001AF6E9-B955-9F08-58C5-AD66F1AF369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27" y="2237175"/>
            <a:ext cx="1923280" cy="238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7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9DC0FA-9113-8D04-BD2B-A5DE50506343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54485E1-E614-A381-9879-BE1E11B6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9168BCD-7D5D-EC38-CC48-8E6C2591EC81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CAC1A6-DCEE-0ED1-1BB0-111BA471B204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B0941C62-BFFA-2099-C689-6A6D822C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43C94D-9EA6-12E7-2E74-A35EA8B7D62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8387D-2D79-0746-29CE-4D4326F8F07F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42C5B5F-3BFC-BFE1-5264-6510894B3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04A292-37E9-3312-5034-074C163E34C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137F5BC-16EE-9C62-AE08-7E7438423E54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2AD5B11A-1B31-F331-6BFD-62F121EC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B97BB3-977A-367D-3538-370264C039F7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141BBF-9DDF-6804-83E0-9AFD234DAFA8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0221BA2C-C317-0746-394A-3A08C3A4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E1CEB1-1D87-4D15-E95A-BD2D0829EAC5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1D2E963-FA36-0ABA-16EB-86DCA87ECC7C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05B8B25E-34D7-E4C6-2637-4048286B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B2357D11-B139-B83D-46B9-E932E710FE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08E8854E-088E-CD26-3AD9-5496A40D8E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600A1E4-5CB9-7E9D-7481-1D84E1BCA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5FD993D-3CB1-FB51-B0CB-9F64DC926A2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3C21F68-EFAE-812F-DE17-880B3858CB9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F1C0F74-B3A3-1482-5342-120E812D66F9}"/>
              </a:ext>
            </a:extLst>
          </p:cNvPr>
          <p:cNvSpPr txBox="1"/>
          <p:nvPr/>
        </p:nvSpPr>
        <p:spPr>
          <a:xfrm>
            <a:off x="8124825" y="747625"/>
            <a:ext cx="2454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Планът!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2B840E5-35DE-A5DE-2E5F-DFCEB2296E9D}"/>
              </a:ext>
            </a:extLst>
          </p:cNvPr>
          <p:cNvCxnSpPr>
            <a:cxnSpLocks/>
          </p:cNvCxnSpPr>
          <p:nvPr/>
        </p:nvCxnSpPr>
        <p:spPr>
          <a:xfrm>
            <a:off x="4895850" y="2707071"/>
            <a:ext cx="2286000" cy="67430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58575844-7F91-35A7-7B7D-690C2F030C8F}"/>
              </a:ext>
            </a:extLst>
          </p:cNvPr>
          <p:cNvCxnSpPr/>
          <p:nvPr/>
        </p:nvCxnSpPr>
        <p:spPr>
          <a:xfrm rot="10800000" flipV="1">
            <a:off x="5664938" y="3815144"/>
            <a:ext cx="1516912" cy="109499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Business Team Brainstormin, Discussing Graphic by DEEMKA STUDIO · Creative  Fabrica">
            <a:extLst>
              <a:ext uri="{FF2B5EF4-FFF2-40B4-BE49-F238E27FC236}">
                <a16:creationId xmlns:a16="http://schemas.microsoft.com/office/drawing/2014/main" id="{BAA19D53-AFB4-6042-95C9-6F13A47B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88" y="2107055"/>
            <a:ext cx="3829561" cy="25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a - Free business icons">
            <a:extLst>
              <a:ext uri="{FF2B5EF4-FFF2-40B4-BE49-F238E27FC236}">
                <a16:creationId xmlns:a16="http://schemas.microsoft.com/office/drawing/2014/main" id="{8683960E-5382-2381-04D8-B8162B9B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30" y="1303892"/>
            <a:ext cx="1925863" cy="19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t Coding Homework Help - Programming Homework Help">
            <a:extLst>
              <a:ext uri="{FF2B5EF4-FFF2-40B4-BE49-F238E27FC236}">
                <a16:creationId xmlns:a16="http://schemas.microsoft.com/office/drawing/2014/main" id="{F0C89970-4D86-7B3D-6D51-7C6EFEEE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97" y="3829771"/>
            <a:ext cx="2579252" cy="25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20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B8224-3E50-0054-29BD-EFFB71B8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E08E2D3-4FF9-64AA-D97E-18E7FD636A5A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47BC7E6-9F98-0BB4-B336-A443AA810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076F5D0-DC70-2C92-C7C4-ECCDF6113728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5E264-621C-6762-A1AE-8E12A93AE89B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223A2B7A-8A0F-7984-0D2D-FA694CEB2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D9292A-1B08-6199-C1FC-40A03DB0DFEF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67BCF3-918E-F2A3-1027-CD8813DDDC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ABE1E21D-5666-2F63-8BEF-7A42956F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60B877-21B9-F0FE-1A7C-D9428E882F65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22FB-0F39-B608-7820-E31C1187DAED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E1909DE1-E72F-5FB9-CF50-66A78590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3E48FC-E65C-1BD1-B74A-161DC252A2BA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F6CB8F-D94F-76F7-0513-68ACE3A34089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C66716AC-AEEE-31EC-D9F1-ABDE8762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BFB85-A07C-DB4E-A265-8DAD7184214B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EB452F-A14C-514E-DA91-50767F4A755E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54476517-0560-6E8C-3BC5-F45005F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8" action="ppaction://hlinksldjump"/>
            <a:extLst>
              <a:ext uri="{FF2B5EF4-FFF2-40B4-BE49-F238E27FC236}">
                <a16:creationId xmlns:a16="http://schemas.microsoft.com/office/drawing/2014/main" id="{0283E5EB-EC50-9124-0DCD-BB289B2695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A6837B2D-1288-BCAA-516A-45994DD944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0BE2142-8846-FC87-9CD3-30999EE98F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EC84574-629E-1970-AFC6-FAAC3FFAC9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4B08475C-A933-E79B-4E79-BCAD083FEF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0B448CB-157C-AAF6-4894-C499D4F2CB00}"/>
              </a:ext>
            </a:extLst>
          </p:cNvPr>
          <p:cNvSpPr txBox="1"/>
          <p:nvPr/>
        </p:nvSpPr>
        <p:spPr>
          <a:xfrm>
            <a:off x="4834605" y="153715"/>
            <a:ext cx="3829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Демонстрация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AlTo Demo">
            <a:hlinkClick r:id="" action="ppaction://media"/>
            <a:extLst>
              <a:ext uri="{FF2B5EF4-FFF2-40B4-BE49-F238E27FC236}">
                <a16:creationId xmlns:a16="http://schemas.microsoft.com/office/drawing/2014/main" id="{871D6BFD-F7B8-7B85-9EAC-8FD7196E7D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259396" y="1270623"/>
            <a:ext cx="9047189" cy="508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276" y="438047"/>
            <a:ext cx="8153448" cy="966668"/>
          </a:xfrm>
        </p:spPr>
        <p:txBody>
          <a:bodyPr>
            <a:normAutofit/>
          </a:bodyPr>
          <a:lstStyle/>
          <a:p>
            <a:r>
              <a:rPr lang="bg-BG" dirty="0">
                <a:latin typeface="Helvetica"/>
                <a:cs typeface="Helvetica"/>
              </a:rPr>
              <a:t>Структура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6AB768-01B2-8964-7FE2-28AD6C502DB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76" y="256570"/>
            <a:ext cx="12440263" cy="74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3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5639" y="378267"/>
            <a:ext cx="8153448" cy="966668"/>
          </a:xfrm>
        </p:spPr>
        <p:txBody>
          <a:bodyPr>
            <a:normAutofit fontScale="90000"/>
          </a:bodyPr>
          <a:lstStyle/>
          <a:p>
            <a:r>
              <a:rPr lang="bg-BG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технологии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3076" name="Picture 4" descr="Git - Logo Downloads">
            <a:extLst>
              <a:ext uri="{FF2B5EF4-FFF2-40B4-BE49-F238E27FC236}">
                <a16:creationId xmlns:a16="http://schemas.microsoft.com/office/drawing/2014/main" id="{8D40F105-EE7C-2DF5-081C-1AAC13A9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10" y="2071594"/>
            <a:ext cx="1543247" cy="15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Logo - Free social media icons">
            <a:extLst>
              <a:ext uri="{FF2B5EF4-FFF2-40B4-BE49-F238E27FC236}">
                <a16:creationId xmlns:a16="http://schemas.microsoft.com/office/drawing/2014/main" id="{029115AA-97E2-1863-0C36-0A5006B6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15" y="212356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4C07ADB-58FE-F857-DA2F-EF79A54E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514" y="416238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or Logo and symbol, meaning, history, PNG, brand">
            <a:extLst>
              <a:ext uri="{FF2B5EF4-FFF2-40B4-BE49-F238E27FC236}">
                <a16:creationId xmlns:a16="http://schemas.microsoft.com/office/drawing/2014/main" id="{4F66527E-0E22-BDD0-2030-88D5AEF1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8" y="4100615"/>
            <a:ext cx="2325350" cy="14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34AB24F6-F435-F4E0-72EF-9F53AB9EE2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35" y="4006153"/>
            <a:ext cx="1641639" cy="1641639"/>
          </a:xfrm>
          <a:prstGeom prst="rect">
            <a:avLst/>
          </a:prstGeom>
        </p:spPr>
      </p:pic>
      <p:pic>
        <p:nvPicPr>
          <p:cNvPr id="1026" name="Picture 2" descr="postman&quot; Icon - Download for free – Iconduck">
            <a:extLst>
              <a:ext uri="{FF2B5EF4-FFF2-40B4-BE49-F238E27FC236}">
                <a16:creationId xmlns:a16="http://schemas.microsoft.com/office/drawing/2014/main" id="{D154734F-5397-D52A-50A7-3817A740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53" y="2001011"/>
            <a:ext cx="1635062" cy="16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ercel&quot; Icon - Download for free – Iconduck">
            <a:extLst>
              <a:ext uri="{FF2B5EF4-FFF2-40B4-BE49-F238E27FC236}">
                <a16:creationId xmlns:a16="http://schemas.microsoft.com/office/drawing/2014/main" id="{C07B5EC5-1AEC-9F28-0481-B6E979E5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90" y="4085386"/>
            <a:ext cx="1585046" cy="139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63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B5C61-58CB-B4F2-B3CE-1AE7204B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7358-71D4-BF2E-AAF6-F1A9BB0FC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840" y="378267"/>
            <a:ext cx="8153448" cy="966668"/>
          </a:xfrm>
        </p:spPr>
        <p:txBody>
          <a:bodyPr>
            <a:noAutofit/>
          </a:bodyPr>
          <a:lstStyle/>
          <a:p>
            <a:r>
              <a:rPr lang="bg-BG" sz="4400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езици и допълнения към тях</a:t>
            </a: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9791DBF-7114-65DA-35ED-0998526788C4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620E97E-FB29-7AB8-A395-9DB35F3E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D39C1-83E5-57E1-8E89-FC4111B66864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6A4532-9A1D-545F-4331-522443076CC6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9ED18F78-640E-C3C8-9A42-BBAEE0AD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C083AB-1AF2-7330-F64D-D4897F3ADF1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676167-0A00-5DBA-A184-624383C125A1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08F16EA9-4967-ABE5-1441-BF87B5491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1CCAB6-D562-1B23-1443-EDD42EA8DEF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600DEC-56B0-7365-1254-79C0C57F7442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141B2379-6F92-458B-2AB7-4C5950010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02E4A3-C430-E11A-0175-84C1DDEE4867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D0DB76-2476-DB3C-66ED-F612A81AFB1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AF150DE4-C234-944A-41D0-D34BF2AF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7EFBB9-A3D1-3B10-F6C7-33BE2C73901C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0D6A26-E1B6-CEFF-8585-D042C758F99F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8D0433A1-9D40-4CD3-8E31-4F6E124C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483A7B5C-FBF3-18D8-B35A-54294448C0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152C72FC-793E-A7A4-652E-9369F65966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960BF1D-A7EB-C754-8B8E-31D125730B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C3358CA6-A648-8E07-4574-68FFE3285D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5" name="Picture 14" descr="A blue and black symbol&#10;&#10;Description automatically generated">
            <a:extLst>
              <a:ext uri="{FF2B5EF4-FFF2-40B4-BE49-F238E27FC236}">
                <a16:creationId xmlns:a16="http://schemas.microsoft.com/office/drawing/2014/main" id="{717DFFFE-80D3-3EC2-9490-2E0016833F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539" y="1665256"/>
            <a:ext cx="1801518" cy="1637880"/>
          </a:xfrm>
          <a:prstGeom prst="rect">
            <a:avLst/>
          </a:prstGeom>
        </p:spPr>
      </p:pic>
      <p:pic>
        <p:nvPicPr>
          <p:cNvPr id="20" name="Picture 19" descr="A blue waves in a white circle&#10;&#10;Description automatically generated">
            <a:extLst>
              <a:ext uri="{FF2B5EF4-FFF2-40B4-BE49-F238E27FC236}">
                <a16:creationId xmlns:a16="http://schemas.microsoft.com/office/drawing/2014/main" id="{E6973B0E-62BE-258D-C249-6669F9989F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25" y="3840445"/>
            <a:ext cx="1637880" cy="1637880"/>
          </a:xfrm>
          <a:prstGeom prst="rect">
            <a:avLst/>
          </a:prstGeom>
        </p:spPr>
      </p:pic>
      <p:pic>
        <p:nvPicPr>
          <p:cNvPr id="25" name="Picture 24" descr="A logo of a software developer&#10;&#10;Description automatically generated">
            <a:extLst>
              <a:ext uri="{FF2B5EF4-FFF2-40B4-BE49-F238E27FC236}">
                <a16:creationId xmlns:a16="http://schemas.microsoft.com/office/drawing/2014/main" id="{84D1E61B-5EF1-C4F1-F6BD-32833535F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1651605"/>
            <a:ext cx="1637880" cy="1637880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E73FC043-6D24-8B54-0E98-BB7BB186FE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30" y="1651605"/>
            <a:ext cx="1161667" cy="1638919"/>
          </a:xfrm>
          <a:prstGeom prst="rect">
            <a:avLst/>
          </a:prstGeom>
        </p:spPr>
      </p:pic>
      <p:pic>
        <p:nvPicPr>
          <p:cNvPr id="6" name="Picture 5" descr="A green hexagon with grey letters&#10;&#10;Description automatically generated">
            <a:extLst>
              <a:ext uri="{FF2B5EF4-FFF2-40B4-BE49-F238E27FC236}">
                <a16:creationId xmlns:a16="http://schemas.microsoft.com/office/drawing/2014/main" id="{CDD03514-0D2C-4786-E031-28C6FB2C08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39" y="3840445"/>
            <a:ext cx="1543247" cy="1543247"/>
          </a:xfrm>
          <a:prstGeom prst="rect">
            <a:avLst/>
          </a:prstGeom>
        </p:spPr>
      </p:pic>
      <p:pic>
        <p:nvPicPr>
          <p:cNvPr id="5" name="Picture 4" descr="PostgreSQL - Wikipedia">
            <a:extLst>
              <a:ext uri="{FF2B5EF4-FFF2-40B4-BE49-F238E27FC236}">
                <a16:creationId xmlns:a16="http://schemas.microsoft.com/office/drawing/2014/main" id="{7B32648B-5F9F-4D29-0EF7-1C283ED8162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41273" y="3840445"/>
            <a:ext cx="1668050" cy="16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9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111E68-558E-C5E2-3654-5A736E6A8875}"/>
              </a:ext>
            </a:extLst>
          </p:cNvPr>
          <p:cNvSpPr/>
          <p:nvPr/>
        </p:nvSpPr>
        <p:spPr>
          <a:xfrm rot="5400000" flipV="1">
            <a:off x="-6610470" y="5092110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83DB41-CD42-4745-72CF-222D0A3D2022}"/>
              </a:ext>
            </a:extLst>
          </p:cNvPr>
          <p:cNvGrpSpPr/>
          <p:nvPr/>
        </p:nvGrpSpPr>
        <p:grpSpPr>
          <a:xfrm>
            <a:off x="-1063102" y="861601"/>
            <a:ext cx="884583" cy="884583"/>
            <a:chOff x="755167" y="905798"/>
            <a:chExt cx="884583" cy="88458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85C696-8194-4378-0675-F15C2C6AE59D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Play with solid fill">
              <a:extLst>
                <a:ext uri="{FF2B5EF4-FFF2-40B4-BE49-F238E27FC236}">
                  <a16:creationId xmlns:a16="http://schemas.microsoft.com/office/drawing/2014/main" id="{DECFAC28-F3E0-25D5-05C5-A6A60A71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A32F0-2785-73AC-21D8-7B008FD08D97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652FD0-CF1F-4416-8215-570D8C152C6C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0703013-8B10-BD3A-2877-C8192DAC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23FDB2-6EFA-DCB7-A389-C198BE18D37F}"/>
              </a:ext>
            </a:extLst>
          </p:cNvPr>
          <p:cNvGrpSpPr/>
          <p:nvPr/>
        </p:nvGrpSpPr>
        <p:grpSpPr>
          <a:xfrm>
            <a:off x="775167" y="5257797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2F0F44-2730-954F-3442-5513A7A3847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18DDFCB0-3741-1806-2FCF-FF3C1E93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E3F12-79EE-C9C5-3492-A30789916C50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09FD40-EA42-2BC5-B0FB-7D9FBDB4B19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24141CB4-1792-E00F-E217-FEE7AC3A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3CFD7D-208B-9CF2-B941-F2A76F029206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A9245E0-A14B-91BE-B40B-FBC8740726C1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A947F80A-7161-67A4-7F52-00934C6C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3" action="ppaction://hlinksldjump"/>
            <a:extLst>
              <a:ext uri="{FF2B5EF4-FFF2-40B4-BE49-F238E27FC236}">
                <a16:creationId xmlns:a16="http://schemas.microsoft.com/office/drawing/2014/main" id="{94DD00EF-7F49-65BB-A1CC-1721F3DF33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FD910882-258F-0B4C-48D4-602A89F607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039FFAA4-9C58-F23B-5E5E-5EFDD68474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extLst>
              <a:ext uri="{FF2B5EF4-FFF2-40B4-BE49-F238E27FC236}">
                <a16:creationId xmlns:a16="http://schemas.microsoft.com/office/drawing/2014/main" id="{61A6B90B-BEC7-2277-7949-0DFCA79DDF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966467" y="5417568"/>
            <a:ext cx="772437" cy="772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01998F5-C1AF-8265-15A5-FB929B8E42F4}"/>
              </a:ext>
            </a:extLst>
          </p:cNvPr>
          <p:cNvSpPr txBox="1"/>
          <p:nvPr/>
        </p:nvSpPr>
        <p:spPr>
          <a:xfrm>
            <a:off x="2479552" y="2779407"/>
            <a:ext cx="813602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bg-BG" sz="4800" dirty="0">
                <a:solidFill>
                  <a:srgbClr val="F4EE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Благодарим за вниманието!</a:t>
            </a:r>
            <a:endParaRPr lang="en-US"/>
          </a:p>
          <a:p>
            <a:pPr algn="ctr"/>
            <a:r>
              <a:rPr lang="bg-BG" sz="4800" dirty="0">
                <a:solidFill>
                  <a:srgbClr val="F4EEFF"/>
                </a:solidFill>
                <a:latin typeface="Helvetica"/>
                <a:cs typeface="Helvetica"/>
              </a:rPr>
              <a:t>Да преминем към сайта!</a:t>
            </a:r>
            <a:endParaRPr lang="bg-BG" sz="4800" dirty="0">
              <a:solidFill>
                <a:srgbClr val="F4EE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Graphic 48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EEC7CBA1-B269-530C-DF82-DA84A18675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9435" y="947173"/>
            <a:ext cx="772780" cy="7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72350D06CA4648BEB4D0A7AC480A77" ma:contentTypeVersion="12" ma:contentTypeDescription="Създаване на нов документ" ma:contentTypeScope="" ma:versionID="aa0be7debaa3b23b924d3f73c12315ce">
  <xsd:schema xmlns:xsd="http://www.w3.org/2001/XMLSchema" xmlns:xs="http://www.w3.org/2001/XMLSchema" xmlns:p="http://schemas.microsoft.com/office/2006/metadata/properties" xmlns:ns3="81b0186a-5304-4fc4-b7ba-08fd66ef1995" xmlns:ns4="c2ea8659-bc04-4a8d-85a8-e3c83ebd3738" targetNamespace="http://schemas.microsoft.com/office/2006/metadata/properties" ma:root="true" ma:fieldsID="2538da02d3bdf0b4d710a3235e3af648" ns3:_="" ns4:_="">
    <xsd:import namespace="81b0186a-5304-4fc4-b7ba-08fd66ef1995"/>
    <xsd:import namespace="c2ea8659-bc04-4a8d-85a8-e3c83ebd373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0186a-5304-4fc4-b7ba-08fd66ef19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a8659-bc04-4a8d-85a8-e3c83ebd37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8E85DB-CC93-42B5-B825-76D9AB0141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3253EF-56F9-4F0A-9CBD-ED7070F304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0186a-5304-4fc4-b7ba-08fd66ef1995"/>
    <ds:schemaRef ds:uri="c2ea8659-bc04-4a8d-85a8-e3c83ebd37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7C0069-64A7-47EC-A2D7-753BF1FD2584}">
  <ds:schemaRefs>
    <ds:schemaRef ds:uri="81b0186a-5304-4fc4-b7ba-08fd66ef1995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2ea8659-bc04-4a8d-85a8-e3c83ebd373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29</Words>
  <Application>Microsoft Office PowerPoint</Application>
  <PresentationFormat>Widescreen</PresentationFormat>
  <Paragraphs>11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PowerPoint Presentation</vt:lpstr>
      <vt:lpstr>Нашият отбор</vt:lpstr>
      <vt:lpstr>PowerPoint Presentation</vt:lpstr>
      <vt:lpstr>PowerPoint Presentation</vt:lpstr>
      <vt:lpstr>Структура</vt:lpstr>
      <vt:lpstr>Използвани технологии</vt:lpstr>
      <vt:lpstr>Използвани езици и допълнения към тях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Тодор Йорданов Атанасов</dc:creator>
  <cp:lastModifiedBy>Тодор Йорданов Атанасов</cp:lastModifiedBy>
  <cp:revision>86</cp:revision>
  <dcterms:created xsi:type="dcterms:W3CDTF">2022-11-27T11:06:10Z</dcterms:created>
  <dcterms:modified xsi:type="dcterms:W3CDTF">2024-03-10T22:53:33Z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0x010100C572350D06CA4648BEB4D0A7AC480A77</vt:lpwstr>
  </property>
</Properties>
</file>